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DB6-EE3A-4D50-9741-F90C97153FD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5521-7045-4E94-A637-DE21BCDF0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DB6-EE3A-4D50-9741-F90C97153FD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5521-7045-4E94-A637-DE21BCDF0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DB6-EE3A-4D50-9741-F90C97153FD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5521-7045-4E94-A637-DE21BCDF0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DB6-EE3A-4D50-9741-F90C97153FD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5521-7045-4E94-A637-DE21BCDF0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DB6-EE3A-4D50-9741-F90C97153FD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5521-7045-4E94-A637-DE21BCDF0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DB6-EE3A-4D50-9741-F90C97153FD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5521-7045-4E94-A637-DE21BCDF0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DB6-EE3A-4D50-9741-F90C97153FD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5521-7045-4E94-A637-DE21BCDF0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DB6-EE3A-4D50-9741-F90C97153FD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5521-7045-4E94-A637-DE21BCDF0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DB6-EE3A-4D50-9741-F90C97153FD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5521-7045-4E94-A637-DE21BCDF0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DB6-EE3A-4D50-9741-F90C97153FD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5521-7045-4E94-A637-DE21BCDF0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0DB6-EE3A-4D50-9741-F90C97153FD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5521-7045-4E94-A637-DE21BCDF0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60DB6-EE3A-4D50-9741-F90C97153FD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C5521-7045-4E94-A637-DE21BCDF0C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Write a R program to take input from the user (name and age) and display the values. Also print the version of R installation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Source code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name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readline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(prompt="Input your name: ")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age =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readline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(prompt="Input your age: ")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print(paste("My name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is",name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"and 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am",age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,"years old."))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R.version.string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Result :</a:t>
            </a:r>
          </a:p>
          <a:p>
            <a:pPr>
              <a:buFont typeface="Wingdings"/>
              <a:buChar char="Ø"/>
            </a:pPr>
            <a:r>
              <a:rPr lang="en-US" sz="2000" dirty="0" smtClean="0"/>
              <a:t>name </a:t>
            </a:r>
            <a:r>
              <a:rPr lang="en-US" sz="2000" dirty="0"/>
              <a:t>= </a:t>
            </a:r>
            <a:r>
              <a:rPr lang="en-US" sz="2000" dirty="0" err="1"/>
              <a:t>readline</a:t>
            </a:r>
            <a:r>
              <a:rPr lang="en-US" sz="2000" dirty="0"/>
              <a:t>(prompt="Input your name: </a:t>
            </a:r>
            <a:r>
              <a:rPr lang="en-US" sz="2000" dirty="0" smtClean="0"/>
              <a:t>")</a:t>
            </a:r>
          </a:p>
          <a:p>
            <a:pPr>
              <a:buFont typeface="Wingdings"/>
              <a:buChar char="Ø"/>
            </a:pPr>
            <a:r>
              <a:rPr lang="en-US" sz="2000" dirty="0" smtClean="0"/>
              <a:t> Input your name: </a:t>
            </a:r>
            <a:r>
              <a:rPr lang="en-US" sz="2000" dirty="0" err="1"/>
              <a:t>Hai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buFont typeface="Wingdings"/>
              <a:buChar char="Ø"/>
            </a:pPr>
            <a:r>
              <a:rPr lang="en-US" sz="2000" dirty="0" smtClean="0"/>
              <a:t>&gt; </a:t>
            </a:r>
            <a:r>
              <a:rPr lang="en-US" sz="2000" dirty="0"/>
              <a:t>age = </a:t>
            </a:r>
            <a:r>
              <a:rPr lang="en-US" sz="2000" dirty="0" err="1"/>
              <a:t>readline</a:t>
            </a:r>
            <a:r>
              <a:rPr lang="en-US" sz="2000" dirty="0"/>
              <a:t>(prompt="Input your age: ") </a:t>
            </a:r>
            <a:endParaRPr lang="en-US" sz="2000" dirty="0" smtClean="0"/>
          </a:p>
          <a:p>
            <a:pPr>
              <a:buFont typeface="Wingdings"/>
              <a:buChar char="Ø"/>
            </a:pPr>
            <a:r>
              <a:rPr lang="en-US" sz="2000" dirty="0" smtClean="0"/>
              <a:t>Input your age: </a:t>
            </a:r>
            <a:r>
              <a:rPr lang="en-US" sz="2000" dirty="0"/>
              <a:t>10 </a:t>
            </a:r>
            <a:endParaRPr lang="en-US" sz="2000" dirty="0" smtClean="0"/>
          </a:p>
          <a:p>
            <a:pPr>
              <a:buFont typeface="Wingdings"/>
              <a:buChar char="Ø"/>
            </a:pPr>
            <a:r>
              <a:rPr lang="en-US" sz="2000" dirty="0" smtClean="0"/>
              <a:t>&gt; </a:t>
            </a:r>
            <a:r>
              <a:rPr lang="en-US" sz="2000" dirty="0"/>
              <a:t>print(paste("My name </a:t>
            </a:r>
            <a:r>
              <a:rPr lang="en-US" sz="2000" dirty="0" err="1"/>
              <a:t>is",name</a:t>
            </a:r>
            <a:r>
              <a:rPr lang="en-US" sz="2000" dirty="0"/>
              <a:t>, "and I </a:t>
            </a:r>
            <a:r>
              <a:rPr lang="en-US" sz="2000" dirty="0" err="1"/>
              <a:t>am",age</a:t>
            </a:r>
            <a:r>
              <a:rPr lang="en-US" sz="2000" dirty="0"/>
              <a:t> ,"years old.")) </a:t>
            </a:r>
            <a:endParaRPr lang="en-US" sz="2000" dirty="0" smtClean="0"/>
          </a:p>
          <a:p>
            <a:pPr>
              <a:buFont typeface="Wingdings"/>
              <a:buChar char="Ø"/>
            </a:pPr>
            <a:r>
              <a:rPr lang="en-US" sz="2000" dirty="0" smtClean="0"/>
              <a:t>[1] "My name is </a:t>
            </a:r>
            <a:r>
              <a:rPr lang="en-US" sz="2000" dirty="0" err="1" smtClean="0"/>
              <a:t>Hai</a:t>
            </a:r>
            <a:r>
              <a:rPr lang="en-US" sz="2000" dirty="0" smtClean="0"/>
              <a:t> and I am 10 years old." </a:t>
            </a:r>
          </a:p>
          <a:p>
            <a:pPr>
              <a:buFont typeface="Wingdings"/>
              <a:buChar char="Ø"/>
            </a:pPr>
            <a:r>
              <a:rPr lang="en-US" sz="2000" dirty="0" smtClean="0"/>
              <a:t>&gt; </a:t>
            </a:r>
            <a:r>
              <a:rPr lang="en-US" sz="2000" dirty="0"/>
              <a:t>print(</a:t>
            </a:r>
            <a:r>
              <a:rPr lang="en-US" sz="2000" dirty="0" err="1"/>
              <a:t>R.version.string</a:t>
            </a:r>
            <a:r>
              <a:rPr lang="en-US" sz="2000" dirty="0"/>
              <a:t>) </a:t>
            </a:r>
            <a:r>
              <a:rPr lang="en-US" sz="2000" dirty="0" smtClean="0"/>
              <a:t>[1] "R version 3.4.4 (2018-03-15)" </a:t>
            </a:r>
            <a:r>
              <a:rPr lang="en-US" sz="2000" dirty="0"/>
              <a:t>&gt;</a:t>
            </a: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R program to create a sequence of numbers from 20 to 50 and find the mean of numbers from 20 to 60 and sum of numbers from 51 to 91.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Source code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print("Sequence of numbers from 20 to 50:")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(20,50))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print("Mean of numbers from 20 to 60:")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print(mean(20:60))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print("Sum of numbers from 51 to 91:")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print(sum(51:91))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Result :</a:t>
            </a:r>
          </a:p>
          <a:p>
            <a:pPr>
              <a:buNone/>
            </a:pPr>
            <a:r>
              <a:rPr lang="en-US" sz="2000" dirty="0" smtClean="0"/>
              <a:t>[1] "Sequence of numbers from 20 to 50:" [1] 20 21 22 23 24 25 26 27 28 29 30 31 32 33 34 35 36 37 38 39 40 41 42 43 44 45 46 47 48 49 50</a:t>
            </a:r>
          </a:p>
          <a:p>
            <a:pPr>
              <a:buNone/>
            </a:pPr>
            <a:r>
              <a:rPr lang="en-US" sz="2000" dirty="0" smtClean="0"/>
              <a:t> [1] "Mean of numbers from 20 to 60:" </a:t>
            </a:r>
          </a:p>
          <a:p>
            <a:pPr>
              <a:buNone/>
            </a:pPr>
            <a:r>
              <a:rPr lang="en-US" sz="2000" dirty="0" smtClean="0"/>
              <a:t>[1] 40 </a:t>
            </a:r>
          </a:p>
          <a:p>
            <a:pPr>
              <a:buNone/>
            </a:pPr>
            <a:r>
              <a:rPr lang="en-US" sz="2000" dirty="0" smtClean="0"/>
              <a:t>[1] "Sum of numbers from 51 to 91: [1] 2911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Write a R program to get the first 10 Fibonacci numbers.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Source code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Fibonacci &lt;- numeric(10)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Fibonacci[1] &lt;- Fibonacci[2] &lt;- 1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3:10) Fibonacci[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&lt;- Fibonacci[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- 2] + Fibonacci[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- 1]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print("First 10 Fibonacci numbers:")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print(Fibonacci)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Result :</a:t>
            </a:r>
          </a:p>
          <a:p>
            <a:pPr>
              <a:buNone/>
            </a:pPr>
            <a:r>
              <a:rPr lang="en-US" sz="2000" dirty="0" smtClean="0"/>
              <a:t>[1] "First 10 Fibonacci numbers:" </a:t>
            </a:r>
          </a:p>
          <a:p>
            <a:pPr>
              <a:buNone/>
            </a:pPr>
            <a:r>
              <a:rPr lang="en-US" sz="2000" dirty="0" smtClean="0"/>
              <a:t>[1] 1 1 2 3 5 8 13 21 34 55</a:t>
            </a: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Write a R program to extract first 10 </a:t>
            </a:r>
            <a:r>
              <a:rPr lang="en-US" sz="1800" dirty="0" err="1"/>
              <a:t>english</a:t>
            </a:r>
            <a:r>
              <a:rPr lang="en-US" sz="1800" dirty="0"/>
              <a:t> letter in lower case and last 10 letters in upper case and extract letters between 22</a:t>
            </a:r>
            <a:r>
              <a:rPr lang="en-US" sz="1800" baseline="30000" dirty="0"/>
              <a:t>nd</a:t>
            </a:r>
            <a:r>
              <a:rPr lang="en-US" sz="1800" dirty="0"/>
              <a:t> to 24</a:t>
            </a:r>
            <a:r>
              <a:rPr lang="en-US" sz="1800" baseline="30000" dirty="0"/>
              <a:t>th</a:t>
            </a:r>
            <a:r>
              <a:rPr lang="en-US" sz="1800" dirty="0"/>
              <a:t> letters in upper case.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Source code</a:t>
            </a:r>
          </a:p>
          <a:p>
            <a:pPr>
              <a:buNone/>
            </a:pPr>
            <a:r>
              <a:rPr lang="en-US" sz="2000" dirty="0" smtClean="0"/>
              <a:t>	print("First 10 letters in lower case:")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 t = head(letters, 10)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print(t) print("Last 10 letters in upper case:")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t = tail(LETTERS, 10) print(t)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print("Letters between 22nd to 24th letters in upper case:")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 e = tail(LETTERS[22:24])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print(e) Copy</a:t>
            </a: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Result :</a:t>
            </a:r>
          </a:p>
          <a:p>
            <a:pPr>
              <a:buNone/>
            </a:pPr>
            <a:r>
              <a:rPr lang="en-US" sz="2000" dirty="0" smtClean="0"/>
              <a:t>[1] "First 10 letters in lower case:" [1] "a" "b" "c" "d" "e" "f" "g" "h" "</a:t>
            </a:r>
            <a:r>
              <a:rPr lang="en-US" sz="2000" dirty="0" err="1" smtClean="0"/>
              <a:t>i</a:t>
            </a:r>
            <a:r>
              <a:rPr lang="en-US" sz="2000" dirty="0" smtClean="0"/>
              <a:t>" "j“</a:t>
            </a:r>
          </a:p>
          <a:p>
            <a:pPr>
              <a:buNone/>
            </a:pPr>
            <a:r>
              <a:rPr lang="en-US" sz="2000" dirty="0" smtClean="0"/>
              <a:t> [1] "Last 10 letters in upper case:" [1] "Q" "R" "S" "T" "U" "V" "W" "X" "Y" "Z“</a:t>
            </a:r>
          </a:p>
          <a:p>
            <a:pPr>
              <a:buNone/>
            </a:pPr>
            <a:r>
              <a:rPr lang="en-US" sz="2000" dirty="0" smtClean="0"/>
              <a:t> [1] "Letters between 22nd to 24th letters in upper case:" [1] "V" "W" "X"</a:t>
            </a: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R program to create a sequence of numbers from 20 to 50 and find the mean of numbers from 20 to 60 and sum of numbers from 51 to 91.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Source code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print("Sequence of numbers from 20 to 50:")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(20,50))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print("Mean of numbers from 20 to 60:")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print(mean(20:60))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print("Sum of numbers from 51 to 91:")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print(sum(51:91))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Result :</a:t>
            </a:r>
          </a:p>
          <a:p>
            <a:pPr>
              <a:buNone/>
            </a:pPr>
            <a:r>
              <a:rPr lang="en-US" sz="2000" dirty="0" smtClean="0"/>
              <a:t>[1] "Sequence of numbers from 20 to 50:" [1] 20 21 22 23 24 25 26 27 28 29 30 31 32 33 34 35 36 37 38 39 40 41 42 43 44 45 46 47 48 49 50</a:t>
            </a:r>
          </a:p>
          <a:p>
            <a:pPr>
              <a:buNone/>
            </a:pPr>
            <a:r>
              <a:rPr lang="en-US" sz="2000" dirty="0" smtClean="0"/>
              <a:t> [1] "Mean of numbers from 20 to 60:" </a:t>
            </a:r>
          </a:p>
          <a:p>
            <a:pPr>
              <a:buNone/>
            </a:pPr>
            <a:r>
              <a:rPr lang="en-US" sz="2000" dirty="0" smtClean="0"/>
              <a:t>[1] 40 </a:t>
            </a:r>
          </a:p>
          <a:p>
            <a:pPr>
              <a:buNone/>
            </a:pPr>
            <a:r>
              <a:rPr lang="en-US" sz="2000" dirty="0" smtClean="0"/>
              <a:t>[1] "Sum of numbers from 51 to 91: [1] 2911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Write a R program to find the maximum and the minimum value of a given vector.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Source code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nums</a:t>
            </a:r>
            <a:r>
              <a:rPr lang="en-US" sz="2000" dirty="0" smtClean="0"/>
              <a:t> </a:t>
            </a:r>
            <a:r>
              <a:rPr lang="en-US" sz="2000" dirty="0"/>
              <a:t>= c(10, 20, 30, 40, 50, 60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 </a:t>
            </a:r>
            <a:r>
              <a:rPr lang="en-US" sz="2000" dirty="0"/>
              <a:t>print('Original vector:') 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print(</a:t>
            </a:r>
            <a:r>
              <a:rPr lang="en-US" sz="2000" dirty="0" err="1" smtClean="0"/>
              <a:t>nums</a:t>
            </a:r>
            <a:r>
              <a:rPr lang="en-US" sz="2000" dirty="0"/>
              <a:t>) 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print(paste</a:t>
            </a:r>
            <a:r>
              <a:rPr lang="en-US" sz="2000" dirty="0"/>
              <a:t>("Maximum value of the said vector:",max(</a:t>
            </a:r>
            <a:r>
              <a:rPr lang="en-US" sz="2000" dirty="0" err="1"/>
              <a:t>nums</a:t>
            </a:r>
            <a:r>
              <a:rPr lang="en-US" sz="2000" dirty="0"/>
              <a:t>))) print(paste("Minimum value of the said vector:",min(</a:t>
            </a:r>
            <a:r>
              <a:rPr lang="en-US" sz="2000" dirty="0" err="1"/>
              <a:t>nums</a:t>
            </a:r>
            <a:r>
              <a:rPr lang="en-US" sz="2000" dirty="0" smtClean="0"/>
              <a:t>)))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Result :</a:t>
            </a:r>
          </a:p>
          <a:p>
            <a:pPr>
              <a:buNone/>
            </a:pPr>
            <a:r>
              <a:rPr lang="en-US" sz="2000" dirty="0" smtClean="0"/>
              <a:t>[1] "Original vector:" [1] 10 20 30 40 50 60 </a:t>
            </a:r>
          </a:p>
          <a:p>
            <a:pPr>
              <a:buNone/>
            </a:pPr>
            <a:r>
              <a:rPr lang="en-US" sz="2000" dirty="0" smtClean="0"/>
              <a:t>[1]"Maximum value of the said vector: 60" </a:t>
            </a:r>
          </a:p>
          <a:p>
            <a:pPr>
              <a:buNone/>
            </a:pPr>
            <a:r>
              <a:rPr lang="en-US" sz="2000" dirty="0" smtClean="0"/>
              <a:t>[1] "Minimum value of the said vector: 10" </a:t>
            </a: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Write a R program to create a simple bar plot of five subjects marks.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Source code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/>
              <a:t> marks = c(70, 95, 80, 74) 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barplot</a:t>
            </a:r>
            <a:r>
              <a:rPr lang="en-US" sz="2000" dirty="0" smtClean="0"/>
              <a:t>(marks,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main </a:t>
            </a:r>
            <a:r>
              <a:rPr lang="en-US" sz="2000" dirty="0"/>
              <a:t>= "Comparing marks of 5 subjects", 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xlab</a:t>
            </a:r>
            <a:r>
              <a:rPr lang="en-US" sz="2000" dirty="0" smtClean="0"/>
              <a:t> </a:t>
            </a:r>
            <a:r>
              <a:rPr lang="en-US" sz="2000" dirty="0"/>
              <a:t>= "Marks", </a:t>
            </a:r>
            <a:r>
              <a:rPr lang="en-US" sz="2000" dirty="0" err="1"/>
              <a:t>ylab</a:t>
            </a:r>
            <a:r>
              <a:rPr lang="en-US" sz="2000" dirty="0"/>
              <a:t> = "Subject", 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names.arg </a:t>
            </a:r>
            <a:r>
              <a:rPr lang="en-US" sz="2000" dirty="0"/>
              <a:t>= c("English", "Science", "Math.", "Hist</a:t>
            </a:r>
            <a:r>
              <a:rPr lang="en-US" sz="2000" dirty="0" smtClean="0"/>
              <a:t>."),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 </a:t>
            </a:r>
            <a:r>
              <a:rPr lang="en-US" sz="2000" dirty="0" err="1"/>
              <a:t>col</a:t>
            </a:r>
            <a:r>
              <a:rPr lang="en-US" sz="2000" dirty="0"/>
              <a:t> = "</a:t>
            </a:r>
            <a:r>
              <a:rPr lang="en-US" sz="2000" dirty="0" err="1"/>
              <a:t>darkred</a:t>
            </a:r>
            <a:r>
              <a:rPr lang="en-US" sz="2000" dirty="0"/>
              <a:t>", </a:t>
            </a:r>
            <a:r>
              <a:rPr lang="en-US" sz="2000" dirty="0" err="1"/>
              <a:t>horiz</a:t>
            </a:r>
            <a:r>
              <a:rPr lang="en-US" sz="2000" dirty="0"/>
              <a:t> = FALSE)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Result :</a:t>
            </a:r>
          </a:p>
          <a:p>
            <a:pPr>
              <a:buNone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Rplot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343400"/>
            <a:ext cx="33528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1800" dirty="0"/>
              <a:t>Write a R program to find the factors of a given number.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Source code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print_factors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function(n)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{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print(paste("The factors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of",n,"are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:"))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for(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in 1:n) 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{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if((n %%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 == 0)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{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print(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print_factors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(4)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print_factors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(7)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print_factors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(12)</a:t>
            </a:r>
          </a:p>
          <a:p>
            <a:pPr>
              <a:buNone/>
            </a:pPr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Result :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/>
              <a:t>[1] "The factors of 4 are:" [1] 1 [1] 2 [1] 4 </a:t>
            </a:r>
          </a:p>
          <a:p>
            <a:pPr>
              <a:buNone/>
            </a:pPr>
            <a:r>
              <a:rPr lang="en-US" sz="1400" dirty="0" smtClean="0"/>
              <a:t>[1] "The factors of 7 are:" [1] 1 [1] 7 </a:t>
            </a:r>
          </a:p>
          <a:p>
            <a:pPr>
              <a:buNone/>
            </a:pPr>
            <a:r>
              <a:rPr lang="en-US" sz="1400" dirty="0" smtClean="0"/>
              <a:t>[1] "The factors of 12 are:" [1] 1 [1] 2 [1] 3 [1] 4 [1] 6 [1] 12</a:t>
            </a:r>
            <a:endParaRPr lang="en-US" sz="1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609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 PROGRAMMING</vt:lpstr>
      <vt:lpstr>Write a R program to take input from the user (name and age) and display the values. Also print the version of R installation</vt:lpstr>
      <vt:lpstr>Write a R program to create a sequence of numbers from 20 to 50 and find the mean of numbers from 20 to 60 and sum of numbers from 51 to 91.</vt:lpstr>
      <vt:lpstr>Write a R program to get the first 10 Fibonacci numbers.</vt:lpstr>
      <vt:lpstr>Write a R program to extract first 10 english letter in lower case and last 10 letters in upper case and extract letters between 22nd to 24th letters in upper case..</vt:lpstr>
      <vt:lpstr>Write a R program to create a sequence of numbers from 20 to 50 and find the mean of numbers from 20 to 60 and sum of numbers from 51 to 91.</vt:lpstr>
      <vt:lpstr>Write a R program to find the maximum and the minimum value of a given vector.</vt:lpstr>
      <vt:lpstr>Write a R program to create a simple bar plot of five subjects marks.</vt:lpstr>
      <vt:lpstr>Write a R program to find the factors of a given number.</vt:lpstr>
    </vt:vector>
  </TitlesOfParts>
  <Company>vss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PROGRAMMING</dc:title>
  <dc:creator>EXAM</dc:creator>
  <cp:lastModifiedBy>EXAM</cp:lastModifiedBy>
  <cp:revision>5</cp:revision>
  <dcterms:created xsi:type="dcterms:W3CDTF">2022-09-27T05:24:42Z</dcterms:created>
  <dcterms:modified xsi:type="dcterms:W3CDTF">2022-09-27T05:56:40Z</dcterms:modified>
</cp:coreProperties>
</file>